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8" d="100"/>
          <a:sy n="68" d="100"/>
        </p:scale>
        <p:origin x="90" y="1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A8EADA1-0CBA-490A-9AD6-A85CCC005DB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E433E13-8FE0-48E3-8C1E-486D24E89DF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318189-C9A2-45B9-93B1-9490D46207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E3F11-2F85-4DCA-97F8-CF24FBE9218D}" type="datetimeFigureOut">
              <a:rPr lang="en-US" smtClean="0"/>
              <a:t>2/26/2018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2C8BBF7-5AB3-47F9-85F8-69EFE069C1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CE73B8-AE3D-4F5A-8604-E5AED40426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636C59-8FFB-4C89-84FC-8E57CE02A1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07520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B4B2D1-9518-4775-876F-D2EC1BB65A1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A3284C6-1C55-4A7C-BDC8-7C15D39C4F1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309E53E-C582-4636-915B-CC03360AC6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E3F11-2F85-4DCA-97F8-CF24FBE9218D}" type="datetimeFigureOut">
              <a:rPr lang="en-US" smtClean="0"/>
              <a:t>2/26/2018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3E1F7E2-37A3-40B6-AA45-72644FC80B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EC9350-2D95-4E6A-81E1-135941DE15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636C59-8FFB-4C89-84FC-8E57CE02A1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14513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287A383-74F7-4F69-A8D8-5101881F37F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EDABEB-BA3B-49DB-9E1D-EE164B7D901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9C047DD-2B6E-4644-96BD-CA184D8273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E3F11-2F85-4DCA-97F8-CF24FBE9218D}" type="datetimeFigureOut">
              <a:rPr lang="en-US" smtClean="0"/>
              <a:t>2/26/2018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7265359-6B92-4E2D-971D-14C0263DEC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EEDE567-726C-444E-8518-8BECF833D1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636C59-8FFB-4C89-84FC-8E57CE02A1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95925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08CE6B3-0E61-4753-8F95-8D73E5AA95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25CF827-1B9B-4BDA-B9B2-A115463D530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52E49F9-F5B0-4441-8471-B0E5A23951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E3F11-2F85-4DCA-97F8-CF24FBE9218D}" type="datetimeFigureOut">
              <a:rPr lang="en-US" smtClean="0"/>
              <a:t>2/26/2018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C79D8FF-785F-4907-B6BE-F0F7552229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921478-CEF3-49B4-9BE4-3AE98C0BCA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636C59-8FFB-4C89-84FC-8E57CE02A1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10597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78B81B-913F-4697-BD84-645120D88D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DEA7B33-FB3E-4C5F-8C71-E6B6CE0C3DE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A881C42-3344-48A7-8ACF-3E8FA54880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E3F11-2F85-4DCA-97F8-CF24FBE9218D}" type="datetimeFigureOut">
              <a:rPr lang="en-US" smtClean="0"/>
              <a:t>2/26/2018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F9F9195-7901-4D7E-A5B3-1C35950ED9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C7DB10A-77B6-4E0B-9096-5C241B08B7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636C59-8FFB-4C89-84FC-8E57CE02A1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2616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09B838-6339-4458-B4D0-2DA4842A05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4772EBE-AB94-40FC-8A36-29F4251E304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27D9443-7CD5-4BE4-823F-857097BAB93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E2CEE17-27CA-4DD7-97EE-4FEE89B28D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E3F11-2F85-4DCA-97F8-CF24FBE9218D}" type="datetimeFigureOut">
              <a:rPr lang="en-US" smtClean="0"/>
              <a:t>2/26/2018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E15EFAE-5E3E-430C-A439-5CDF5AA7B4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D26DBB-1C50-4D28-9BEE-B6A82BA7D4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636C59-8FFB-4C89-84FC-8E57CE02A1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6186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AB4DB6A-3A43-49AF-8443-377F603CC0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9A4BE1-B7A6-412B-8809-2B49DF5E21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3C23067-8B95-4C1B-B8E4-9868618E43A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38A0467-2AB5-4588-87AE-07B139CC5EC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E7ADE5A-9DD3-4D58-8A16-474FE34D300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8F0D78F-02E2-45D0-9181-8F445C98E8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E3F11-2F85-4DCA-97F8-CF24FBE9218D}" type="datetimeFigureOut">
              <a:rPr lang="en-US" smtClean="0"/>
              <a:t>2/26/2018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15DFE06-AD89-4B28-AA7F-D30663C807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9C7C23F-BFDF-4B06-AB84-B4346310F9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636C59-8FFB-4C89-84FC-8E57CE02A1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12554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56803F-0477-4F82-A76C-CEF55E6AD2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8039556-870C-4613-A045-66BB33F586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E3F11-2F85-4DCA-97F8-CF24FBE9218D}" type="datetimeFigureOut">
              <a:rPr lang="en-US" smtClean="0"/>
              <a:t>2/26/2018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2BD1CEB-63D6-42B1-876F-A774816F93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12F8D17-DDF0-4A2A-9773-27F730DF1A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636C59-8FFB-4C89-84FC-8E57CE02A1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08649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C1264AA-5A6D-4CC9-853A-EC6252103F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E3F11-2F85-4DCA-97F8-CF24FBE9218D}" type="datetimeFigureOut">
              <a:rPr lang="en-US" smtClean="0"/>
              <a:t>2/26/2018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08801DB-EF57-46E3-A17F-1151FE425A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46796E6-3E9E-47D3-8CD9-80C2A70B60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636C59-8FFB-4C89-84FC-8E57CE02A1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6715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5989CC-C68A-4B14-B384-D3390AA6CA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765FA43-E538-4FC1-971C-A4CEA959759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E2BF2F4-76D1-48B0-A787-8D7BFFEA5B0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82E07D8-7153-4698-BF3B-3260D49B29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E3F11-2F85-4DCA-97F8-CF24FBE9218D}" type="datetimeFigureOut">
              <a:rPr lang="en-US" smtClean="0"/>
              <a:t>2/26/2018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887ECD6-7AE4-4165-AB3F-94E64DE220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226F5FF-AB82-4BB0-8FA4-AFD65D354F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636C59-8FFB-4C89-84FC-8E57CE02A1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36467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40B0EF-3BC9-48AA-9E91-14E2637EAFC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FE8F9D7-EE51-485F-A08A-BAC09EF430C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8569172-A08D-4161-BBAE-B36EFB254F1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3CACAFF-588C-4B1B-B6C5-CB8ABD3EEE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E3F11-2F85-4DCA-97F8-CF24FBE9218D}" type="datetimeFigureOut">
              <a:rPr lang="en-US" smtClean="0"/>
              <a:t>2/26/2018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4382FF4-A976-462F-977F-07DF6C89C7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8F6C9B2-227B-43CF-81B9-47A6C1FE54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636C59-8FFB-4C89-84FC-8E57CE02A1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8188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925A4A4-0DFE-4C81-AE62-47D8474C25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55BEBA-9323-45AA-B42C-2BA227DC743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82CB45D-02A1-4809-BFB5-D8BC512749D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0E3F11-2F85-4DCA-97F8-CF24FBE9218D}" type="datetimeFigureOut">
              <a:rPr lang="en-US" smtClean="0"/>
              <a:t>2/26/2018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259BD5A-98CD-44E2-ACE0-A40EED68097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F3887A9-18D1-43A2-B491-ED7566B7DA0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636C59-8FFB-4C89-84FC-8E57CE02A1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81111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E03DBFF2-5F31-41B1-AF2C-6ED1A6E544B9}"/>
              </a:ext>
            </a:extLst>
          </p:cNvPr>
          <p:cNvSpPr txBox="1"/>
          <p:nvPr/>
        </p:nvSpPr>
        <p:spPr>
          <a:xfrm>
            <a:off x="2213113" y="2464904"/>
            <a:ext cx="3379304" cy="369332"/>
          </a:xfrm>
          <a:prstGeom prst="rect">
            <a:avLst/>
          </a:prstGeom>
          <a:solidFill>
            <a:schemeClr val="accent1"/>
          </a:solidFill>
          <a:ln>
            <a:solidFill>
              <a:schemeClr val="tx1"/>
            </a:solidFill>
          </a:ln>
          <a:effectLst>
            <a:outerShdw dist="139700" dir="2700000" algn="tl" rotWithShape="0">
              <a:srgbClr val="FF0000">
                <a:alpha val="93000"/>
              </a:srgbClr>
            </a:outerShdw>
          </a:effectLst>
        </p:spPr>
        <p:txBody>
          <a:bodyPr wrap="square" rtlCol="0">
            <a:spAutoFit/>
          </a:bodyPr>
          <a:lstStyle/>
          <a:p>
            <a:r>
              <a:rPr lang="hu-HU" dirty="0"/>
              <a:t>Text shape with shadow</a:t>
            </a:r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1C73AB53-5E95-45CA-8292-DED5E90B85C1}"/>
              </a:ext>
            </a:extLst>
          </p:cNvPr>
          <p:cNvSpPr txBox="1"/>
          <p:nvPr/>
        </p:nvSpPr>
        <p:spPr>
          <a:xfrm>
            <a:off x="7146388" y="2464904"/>
            <a:ext cx="402336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hu-HU" dirty="0"/>
              <a:t>Text shape without shadow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554112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8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2</cp:revision>
  <dcterms:created xsi:type="dcterms:W3CDTF">2018-02-26T22:03:00Z</dcterms:created>
  <dcterms:modified xsi:type="dcterms:W3CDTF">2018-02-26T22:33:56Z</dcterms:modified>
</cp:coreProperties>
</file>

<file path=docProps/thumbnail.jpeg>
</file>