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E1F04-4963-445B-9D42-FC40EDF57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9E044C-B966-4394-A088-D21BF7AF3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20B75-392C-46E2-B20C-37B591828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6F136-5360-4428-8599-9B1EA5EA0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FB2259-B82D-48AC-A873-E1D4D4AFD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754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2A8DE-8859-47AC-9F56-E287DD72F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81E93-989A-4D54-8567-3C31C298C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89DD3-67AE-4DF2-AACD-E32447A02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C9F3F-E2B6-4344-99C8-1B991EDEB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5A222-F2EE-4F97-8530-0E7DDA862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748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5F79AA-4194-44FD-B76D-EEAF4A8D2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9D1684-5366-4261-9A76-C2BA75F94A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3893A-D0CF-463A-9E2E-9EC9E4B5A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F7CA4-9657-421E-9B8E-B860D2F55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644F2-51CD-4279-BF00-17073AA03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5594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7849A-217E-4317-AD30-872182CE7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D1A13-1841-4445-A793-850F39D30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17C1-0806-40E2-A3AD-42ADF1A8C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5A7E1-56D9-4721-B6B2-A8398E3D5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84D71-0EBB-43A5-AA40-081D1B5BA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741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628ED-99A0-496C-B8F6-5F2100B63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50DCF-E250-4899-8513-9EC3E43CF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27A1E-C680-4202-9B6B-CF4689A5E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CA059-08E1-4EA2-8466-85E4D983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D2D916-BCAA-4DD8-9873-CFCA1F846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1191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A6A08-3F7F-4337-8C4D-4430816F9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3253DA-336E-4448-B9C0-2F6E2C74CD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F4EAA3-1801-4F47-BB64-9194B29A18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F361E-E298-4F6F-B738-94BF28E29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2F36AD-D0BD-4DD7-9350-25909E43B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0BED9-ACE5-4EC8-A57A-7ED7F33E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6326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85942-1BC0-4179-9484-AE04C37BE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29B768-A082-41A1-8BFB-19A452F93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BDA1D-039D-4D5A-8C59-62BE987364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888725-6C05-4FD7-A4D8-38F22E3BCB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8A3AB3-70D1-40CF-9079-26E8D1F582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4B83DE-5DC4-424C-9AE5-8CB7ADFFF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9AA826-48BA-4A70-BCC7-D317378EE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026572-3843-48F5-910E-CA5050B12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0163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891BE-FE5C-4396-B169-D87333302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A529D4-5028-4CAC-8FA1-519B9ACD9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836015-7DFE-4E4E-809B-F2E4C1B1D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825825-2223-486A-8786-54E14E7A9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8422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859773-E5C8-4A4F-929D-3C7CE8AD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42DCB2-445A-41C5-9182-BA0D2DF4E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B6FFFB-7301-41BB-BDBD-B76F391ED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8536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FBE97-DA59-4131-8D1D-E6C0205B5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F586D-A48A-4697-9329-0151FCCB7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352B92-D5DF-4FF1-A37F-CCEDE65E19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B7A34-465B-44CE-8A39-BAE5ABF0C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3C78D-B646-4283-A4B9-8D697A736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93C98B-FCD9-4EA3-9EE4-8F7C5B4B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6871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54D3-A485-4A75-8B9B-C9BF82BF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7D2856-0F5A-4CD3-94FC-148141CF59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0FAA46-51B1-4899-AFD4-64214262A3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8AA5B6-F43C-4EFB-BBBB-613E9395D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1B613-C4A6-4281-A6F9-F88D14A70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3B41C-62F0-4BF4-AA49-C982CCBA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9277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AA7A15-1FA4-4BD5-B2D1-16AC932FA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42D85-4353-49BF-8C20-57E1B8C36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36F03-45A9-483F-A17A-3E9A03C31F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A0D0E-912E-4242-AF0E-9C6D32DA74C5}" type="datetimeFigureOut">
              <a:rPr lang="hu-HU" smtClean="0"/>
              <a:t>2017.07.25.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D1A49-1790-4349-B406-CFD0FF31F6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676C4-8938-4A15-A212-E821344233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2820E-BABD-4AD7-8362-F1F1F89EFAD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6454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13A211F2-6973-4467-8E46-5C9FD44FFD43}"/>
              </a:ext>
            </a:extLst>
          </p:cNvPr>
          <p:cNvGrpSpPr/>
          <p:nvPr/>
        </p:nvGrpSpPr>
        <p:grpSpPr>
          <a:xfrm flipV="1">
            <a:off x="2928730" y="1311965"/>
            <a:ext cx="3445566" cy="1417983"/>
            <a:chOff x="2928730" y="1311965"/>
            <a:chExt cx="3445566" cy="1417983"/>
          </a:xfrm>
        </p:grpSpPr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B29BB3B0-0DAD-42C1-9AE4-4067C9B8D27C}"/>
                </a:ext>
              </a:extLst>
            </p:cNvPr>
            <p:cNvSpPr/>
            <p:nvPr/>
          </p:nvSpPr>
          <p:spPr>
            <a:xfrm>
              <a:off x="2928730" y="1311965"/>
              <a:ext cx="3445566" cy="14179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44C873D-86E4-49F5-966E-BAB5C6344D66}"/>
                </a:ext>
              </a:extLst>
            </p:cNvPr>
            <p:cNvSpPr txBox="1"/>
            <p:nvPr/>
          </p:nvSpPr>
          <p:spPr>
            <a:xfrm>
              <a:off x="3180522" y="1815548"/>
              <a:ext cx="2703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dirty="0"/>
                <a:t>Tested child shape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0502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</cp:revision>
  <dcterms:created xsi:type="dcterms:W3CDTF">2017-07-25T12:07:55Z</dcterms:created>
  <dcterms:modified xsi:type="dcterms:W3CDTF">2017-07-25T12:54:44Z</dcterms:modified>
</cp:coreProperties>
</file>