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69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1" autoAdjust="0"/>
    <p:restoredTop sz="94660"/>
  </p:normalViewPr>
  <p:slideViewPr>
    <p:cSldViewPr snapToGrid="0">
      <p:cViewPr varScale="1">
        <p:scale>
          <a:sx n="74" d="100"/>
          <a:sy n="74" d="100"/>
        </p:scale>
        <p:origin x="1003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CAAE7E4-CEDD-4867-B403-475F90E322EC}" type="doc">
      <dgm:prSet loTypeId="urn:microsoft.com/office/officeart/2005/8/layout/venn2" loCatId="relationship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80DFBAC1-1FDC-4263-8C0E-71A66AAD31C1}">
      <dgm:prSet phldrT="[Text]" custT="1"/>
      <dgm:spPr/>
      <dgm:t>
        <a:bodyPr anchor="t" anchorCtr="0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</a:t>
          </a:r>
        </a:p>
      </dgm:t>
    </dgm:pt>
    <dgm:pt modelId="{9726B103-F280-4C75-BC5A-0447AFE75A7C}" type="parTrans" cxnId="{DBB23133-7886-463A-A95F-DE0E8D6951FB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4843FA99-07CE-4C96-BFE9-F525B19F1E1B}" type="sibTrans" cxnId="{DBB23133-7886-463A-A95F-DE0E8D6951FB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5D2F12A6-CF3F-4E68-BB29-4265CE2A059C}">
      <dgm:prSet phldrT="[Text]" custT="1"/>
      <dgm:spPr/>
      <dgm:t>
        <a:bodyPr anchor="b" anchorCtr="1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</a:t>
          </a:r>
        </a:p>
      </dgm:t>
    </dgm:pt>
    <dgm:pt modelId="{7958BEFA-3C35-4CE2-B7D9-01AE37DAF214}" type="parTrans" cxnId="{CC98BCD2-F08B-4515-9C64-DEF6DC3BDFDA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1D979E42-57D8-40B1-A48E-3EC16E4435DC}" type="sibTrans" cxnId="{CC98BCD2-F08B-4515-9C64-DEF6DC3BDFDA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8BB0AA44-473A-46F4-BB36-5985978EDA49}">
      <dgm:prSet phldrT="[Text]" custT="1"/>
      <dgm:spPr/>
      <dgm:t>
        <a:bodyPr anchor="ctr" anchorCtr="0"/>
        <a:lstStyle/>
        <a:p>
          <a:pPr algn="l"/>
          <a:r>
            <a:rPr lang="en-US" sz="10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</a:t>
          </a:r>
        </a:p>
      </dgm:t>
    </dgm:pt>
    <dgm:pt modelId="{1A5612F9-9449-4092-BD90-ED971B73271E}" type="parTrans" cxnId="{D3F941EF-F9D7-4FF9-ADE5-0AF34D1C04DD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2209C6B-8284-4C47-9F80-D53E98BC4B7B}" type="sibTrans" cxnId="{D3F941EF-F9D7-4FF9-ADE5-0AF34D1C04DD}">
      <dgm:prSet/>
      <dgm:spPr/>
      <dgm:t>
        <a:bodyPr/>
        <a:lstStyle/>
        <a:p>
          <a:endParaRPr lang="en-US" sz="10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83ED785D-A9B0-4B3F-99C2-79F82398C8BA}" type="pres">
      <dgm:prSet presAssocID="{5CAAE7E4-CEDD-4867-B403-475F90E322EC}" presName="Name0" presStyleCnt="0">
        <dgm:presLayoutVars>
          <dgm:chMax val="7"/>
          <dgm:resizeHandles val="exact"/>
        </dgm:presLayoutVars>
      </dgm:prSet>
      <dgm:spPr/>
    </dgm:pt>
    <dgm:pt modelId="{CE2B0531-D70F-4684-94BA-2B72C949BE9C}" type="pres">
      <dgm:prSet presAssocID="{5CAAE7E4-CEDD-4867-B403-475F90E322EC}" presName="comp1" presStyleCnt="0"/>
      <dgm:spPr/>
    </dgm:pt>
    <dgm:pt modelId="{6F5274CC-A6B6-48B8-9EC2-CCAF70AFDFD1}" type="pres">
      <dgm:prSet presAssocID="{5CAAE7E4-CEDD-4867-B403-475F90E322EC}" presName="circle1" presStyleLbl="node1" presStyleIdx="0" presStyleCnt="3"/>
      <dgm:spPr/>
    </dgm:pt>
    <dgm:pt modelId="{423614EB-0713-4066-8D89-B00693534156}" type="pres">
      <dgm:prSet presAssocID="{5CAAE7E4-CEDD-4867-B403-475F90E322EC}" presName="c1text" presStyleLbl="node1" presStyleIdx="0" presStyleCnt="3">
        <dgm:presLayoutVars>
          <dgm:bulletEnabled val="1"/>
        </dgm:presLayoutVars>
      </dgm:prSet>
      <dgm:spPr/>
    </dgm:pt>
    <dgm:pt modelId="{3B3DF5F9-4C13-4E9F-B956-643237A23AC2}" type="pres">
      <dgm:prSet presAssocID="{5CAAE7E4-CEDD-4867-B403-475F90E322EC}" presName="comp2" presStyleCnt="0"/>
      <dgm:spPr/>
    </dgm:pt>
    <dgm:pt modelId="{77D2C4B5-81FB-441C-AB97-0F1EAFA9A1CE}" type="pres">
      <dgm:prSet presAssocID="{5CAAE7E4-CEDD-4867-B403-475F90E322EC}" presName="circle2" presStyleLbl="node1" presStyleIdx="1" presStyleCnt="3"/>
      <dgm:spPr/>
    </dgm:pt>
    <dgm:pt modelId="{8CB4E2DD-F568-4FF8-B211-4DC2E69CB3CE}" type="pres">
      <dgm:prSet presAssocID="{5CAAE7E4-CEDD-4867-B403-475F90E322EC}" presName="c2text" presStyleLbl="node1" presStyleIdx="1" presStyleCnt="3">
        <dgm:presLayoutVars>
          <dgm:bulletEnabled val="1"/>
        </dgm:presLayoutVars>
      </dgm:prSet>
      <dgm:spPr/>
    </dgm:pt>
    <dgm:pt modelId="{6E3F5F8A-24D8-4A1A-BC48-E0ACB3786767}" type="pres">
      <dgm:prSet presAssocID="{5CAAE7E4-CEDD-4867-B403-475F90E322EC}" presName="comp3" presStyleCnt="0"/>
      <dgm:spPr/>
    </dgm:pt>
    <dgm:pt modelId="{83671F80-26EE-4216-822B-ED910702756D}" type="pres">
      <dgm:prSet presAssocID="{5CAAE7E4-CEDD-4867-B403-475F90E322EC}" presName="circle3" presStyleLbl="node1" presStyleIdx="2" presStyleCnt="3"/>
      <dgm:spPr/>
    </dgm:pt>
    <dgm:pt modelId="{E39AF9D7-D26A-4C8B-907C-FBFE89C098EE}" type="pres">
      <dgm:prSet presAssocID="{5CAAE7E4-CEDD-4867-B403-475F90E322EC}" presName="c3text" presStyleLbl="node1" presStyleIdx="2" presStyleCnt="3">
        <dgm:presLayoutVars>
          <dgm:bulletEnabled val="1"/>
        </dgm:presLayoutVars>
      </dgm:prSet>
      <dgm:spPr/>
    </dgm:pt>
  </dgm:ptLst>
  <dgm:cxnLst>
    <dgm:cxn modelId="{A780D70D-6C70-4CEE-9FE9-92CF06D71EF8}" type="presOf" srcId="{5CAAE7E4-CEDD-4867-B403-475F90E322EC}" destId="{83ED785D-A9B0-4B3F-99C2-79F82398C8BA}" srcOrd="0" destOrd="0" presId="urn:microsoft.com/office/officeart/2005/8/layout/venn2"/>
    <dgm:cxn modelId="{32EFC615-D90A-40F6-A606-BAE9A8323DF3}" type="presOf" srcId="{80DFBAC1-1FDC-4263-8C0E-71A66AAD31C1}" destId="{6F5274CC-A6B6-48B8-9EC2-CCAF70AFDFD1}" srcOrd="0" destOrd="0" presId="urn:microsoft.com/office/officeart/2005/8/layout/venn2"/>
    <dgm:cxn modelId="{DD9A1021-6DFB-4077-AF08-0401F5FCCD5C}" type="presOf" srcId="{8BB0AA44-473A-46F4-BB36-5985978EDA49}" destId="{E39AF9D7-D26A-4C8B-907C-FBFE89C098EE}" srcOrd="1" destOrd="0" presId="urn:microsoft.com/office/officeart/2005/8/layout/venn2"/>
    <dgm:cxn modelId="{DBB23133-7886-463A-A95F-DE0E8D6951FB}" srcId="{5CAAE7E4-CEDD-4867-B403-475F90E322EC}" destId="{80DFBAC1-1FDC-4263-8C0E-71A66AAD31C1}" srcOrd="0" destOrd="0" parTransId="{9726B103-F280-4C75-BC5A-0447AFE75A7C}" sibTransId="{4843FA99-07CE-4C96-BFE9-F525B19F1E1B}"/>
    <dgm:cxn modelId="{68FCA43E-C220-4412-A136-A0F9E0CFFEBD}" type="presOf" srcId="{8BB0AA44-473A-46F4-BB36-5985978EDA49}" destId="{83671F80-26EE-4216-822B-ED910702756D}" srcOrd="0" destOrd="0" presId="urn:microsoft.com/office/officeart/2005/8/layout/venn2"/>
    <dgm:cxn modelId="{66114D50-7BB2-43C0-B12E-33AE3CD5C9E9}" type="presOf" srcId="{5D2F12A6-CF3F-4E68-BB29-4265CE2A059C}" destId="{8CB4E2DD-F568-4FF8-B211-4DC2E69CB3CE}" srcOrd="1" destOrd="0" presId="urn:microsoft.com/office/officeart/2005/8/layout/venn2"/>
    <dgm:cxn modelId="{9FA0CAA3-05A6-4462-B5BA-A2EB50FD6F36}" type="presOf" srcId="{5D2F12A6-CF3F-4E68-BB29-4265CE2A059C}" destId="{77D2C4B5-81FB-441C-AB97-0F1EAFA9A1CE}" srcOrd="0" destOrd="0" presId="urn:microsoft.com/office/officeart/2005/8/layout/venn2"/>
    <dgm:cxn modelId="{CC98BCD2-F08B-4515-9C64-DEF6DC3BDFDA}" srcId="{5CAAE7E4-CEDD-4867-B403-475F90E322EC}" destId="{5D2F12A6-CF3F-4E68-BB29-4265CE2A059C}" srcOrd="1" destOrd="0" parTransId="{7958BEFA-3C35-4CE2-B7D9-01AE37DAF214}" sibTransId="{1D979E42-57D8-40B1-A48E-3EC16E4435DC}"/>
    <dgm:cxn modelId="{A36596DB-0C31-471A-BC84-502B116FC49F}" type="presOf" srcId="{80DFBAC1-1FDC-4263-8C0E-71A66AAD31C1}" destId="{423614EB-0713-4066-8D89-B00693534156}" srcOrd="1" destOrd="0" presId="urn:microsoft.com/office/officeart/2005/8/layout/venn2"/>
    <dgm:cxn modelId="{D3F941EF-F9D7-4FF9-ADE5-0AF34D1C04DD}" srcId="{5CAAE7E4-CEDD-4867-B403-475F90E322EC}" destId="{8BB0AA44-473A-46F4-BB36-5985978EDA49}" srcOrd="2" destOrd="0" parTransId="{1A5612F9-9449-4092-BD90-ED971B73271E}" sibTransId="{E2209C6B-8284-4C47-9F80-D53E98BC4B7B}"/>
    <dgm:cxn modelId="{F1139647-984E-4C84-A687-8AB34EEC29CC}" type="presParOf" srcId="{83ED785D-A9B0-4B3F-99C2-79F82398C8BA}" destId="{CE2B0531-D70F-4684-94BA-2B72C949BE9C}" srcOrd="0" destOrd="0" presId="urn:microsoft.com/office/officeart/2005/8/layout/venn2"/>
    <dgm:cxn modelId="{0C7837D6-EECF-42BE-A5CE-E8C0D6FB5B94}" type="presParOf" srcId="{CE2B0531-D70F-4684-94BA-2B72C949BE9C}" destId="{6F5274CC-A6B6-48B8-9EC2-CCAF70AFDFD1}" srcOrd="0" destOrd="0" presId="urn:microsoft.com/office/officeart/2005/8/layout/venn2"/>
    <dgm:cxn modelId="{23F53C99-0C5E-47E4-A9B1-2A39F5312ECF}" type="presParOf" srcId="{CE2B0531-D70F-4684-94BA-2B72C949BE9C}" destId="{423614EB-0713-4066-8D89-B00693534156}" srcOrd="1" destOrd="0" presId="urn:microsoft.com/office/officeart/2005/8/layout/venn2"/>
    <dgm:cxn modelId="{D2477CCB-70BF-4408-BCC3-36134EB0111C}" type="presParOf" srcId="{83ED785D-A9B0-4B3F-99C2-79F82398C8BA}" destId="{3B3DF5F9-4C13-4E9F-B956-643237A23AC2}" srcOrd="1" destOrd="0" presId="urn:microsoft.com/office/officeart/2005/8/layout/venn2"/>
    <dgm:cxn modelId="{7B2B56E8-F3DA-4FB2-AE1D-C82AE0A9D828}" type="presParOf" srcId="{3B3DF5F9-4C13-4E9F-B956-643237A23AC2}" destId="{77D2C4B5-81FB-441C-AB97-0F1EAFA9A1CE}" srcOrd="0" destOrd="0" presId="urn:microsoft.com/office/officeart/2005/8/layout/venn2"/>
    <dgm:cxn modelId="{29018C38-5BEE-455D-85D9-D0A3BF863A03}" type="presParOf" srcId="{3B3DF5F9-4C13-4E9F-B956-643237A23AC2}" destId="{8CB4E2DD-F568-4FF8-B211-4DC2E69CB3CE}" srcOrd="1" destOrd="0" presId="urn:microsoft.com/office/officeart/2005/8/layout/venn2"/>
    <dgm:cxn modelId="{686F9897-EB05-43A3-8F84-30DF6CC4AC60}" type="presParOf" srcId="{83ED785D-A9B0-4B3F-99C2-79F82398C8BA}" destId="{6E3F5F8A-24D8-4A1A-BC48-E0ACB3786767}" srcOrd="2" destOrd="0" presId="urn:microsoft.com/office/officeart/2005/8/layout/venn2"/>
    <dgm:cxn modelId="{7C31E996-337F-4FE0-B706-BEB62A58E0BB}" type="presParOf" srcId="{6E3F5F8A-24D8-4A1A-BC48-E0ACB3786767}" destId="{83671F80-26EE-4216-822B-ED910702756D}" srcOrd="0" destOrd="0" presId="urn:microsoft.com/office/officeart/2005/8/layout/venn2"/>
    <dgm:cxn modelId="{C0A60E25-6E48-41DA-8342-5F0844F56D18}" type="presParOf" srcId="{6E3F5F8A-24D8-4A1A-BC48-E0ACB3786767}" destId="{E39AF9D7-D26A-4C8B-907C-FBFE89C098EE}" srcOrd="1" destOrd="0" presId="urn:microsoft.com/office/officeart/2005/8/layout/ven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5274CC-A6B6-48B8-9EC2-CCAF70AFDFD1}">
      <dsp:nvSpPr>
        <dsp:cNvPr id="0" name=""/>
        <dsp:cNvSpPr/>
      </dsp:nvSpPr>
      <dsp:spPr>
        <a:xfrm>
          <a:off x="960084" y="0"/>
          <a:ext cx="3840339" cy="3840339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1120" tIns="71120" rIns="71120" bIns="71120" numCol="1" spcCol="1270" anchor="t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1 a b c d e f g h i j k l m n o p q r s t u v w x y z</a:t>
          </a:r>
        </a:p>
      </dsp:txBody>
      <dsp:txXfrm>
        <a:off x="2209155" y="192016"/>
        <a:ext cx="1342198" cy="576050"/>
      </dsp:txXfrm>
    </dsp:sp>
    <dsp:sp modelId="{77D2C4B5-81FB-441C-AB97-0F1EAFA9A1CE}">
      <dsp:nvSpPr>
        <dsp:cNvPr id="0" name=""/>
        <dsp:cNvSpPr/>
      </dsp:nvSpPr>
      <dsp:spPr>
        <a:xfrm>
          <a:off x="1440127" y="960084"/>
          <a:ext cx="2880254" cy="2880254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1120" tIns="71120" rIns="71120" bIns="71120" numCol="1" spcCol="1270" anchor="b" anchorCtr="1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2 a b c d e f g h i j k l m n o p q r s t u v w x y z</a:t>
          </a:r>
        </a:p>
      </dsp:txBody>
      <dsp:txXfrm>
        <a:off x="2209155" y="1140100"/>
        <a:ext cx="1342198" cy="540047"/>
      </dsp:txXfrm>
    </dsp:sp>
    <dsp:sp modelId="{83671F80-26EE-4216-822B-ED910702756D}">
      <dsp:nvSpPr>
        <dsp:cNvPr id="0" name=""/>
        <dsp:cNvSpPr/>
      </dsp:nvSpPr>
      <dsp:spPr>
        <a:xfrm>
          <a:off x="1920169" y="1920169"/>
          <a:ext cx="1920169" cy="1920169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1120" tIns="71120" rIns="71120" bIns="71120" numCol="1" spcCol="1270" anchor="ctr" anchorCtr="0">
          <a:noAutofit/>
        </a:bodyPr>
        <a:lstStyle/>
        <a:p>
          <a:pPr marL="0" lvl="0" indent="0" algn="l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>
              <a:solidFill>
                <a:schemeClr val="tx1"/>
              </a:solidFill>
              <a:latin typeface="Courier New" panose="02070309020205020404" pitchFamily="49" charset="0"/>
              <a:cs typeface="Courier New" panose="02070309020205020404" pitchFamily="49" charset="0"/>
            </a:rPr>
            <a:t>3 a b c d e f g h i j k l m n o p q r s t u v w x y z</a:t>
          </a:r>
        </a:p>
      </dsp:txBody>
      <dsp:txXfrm>
        <a:off x="2201372" y="2400211"/>
        <a:ext cx="1357764" cy="96008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2">
  <dgm:title val=""/>
  <dgm:desc val=""/>
  <dgm:catLst>
    <dgm:cat type="relationship" pri="3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1">
      <dgm:if name="Name2" axis="ch" ptType="node" func="cnt" op="lte" val="3">
        <dgm:constrLst>
          <dgm:constr type="w" for="ch" forName="comp1" refType="w"/>
          <dgm:constr type="h" for="ch" forName="comp1" refType="w" refFor="ch" refForName="comp1"/>
          <dgm:constr type="w" for="ch" forName="comp2" refType="w" fact="0.7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5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primFontSz" for="des" ptType="node" op="equ" val="65"/>
        </dgm:constrLst>
      </dgm:if>
      <dgm:if name="Name3" axis="ch" ptType="node" func="cnt" op="equ" val="4">
        <dgm:constrLst>
          <dgm:constr type="w" for="ch" forName="comp1" refType="w"/>
          <dgm:constr type="h" for="ch" forName="comp1" refType="w" refFor="ch" refForName="comp1"/>
          <dgm:constr type="w" for="ch" forName="comp2" refType="w" fact="0.8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6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4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primFontSz" for="des" ptType="node" op="equ" val="65"/>
        </dgm:constrLst>
      </dgm:if>
      <dgm:else name="Name4">
        <dgm:constrLst>
          <dgm:constr type="w" for="ch" forName="comp1" refType="w"/>
          <dgm:constr type="h" for="ch" forName="comp1" refType="w" refFor="ch" refForName="comp1"/>
          <dgm:constr type="w" for="ch" forName="comp2" refType="w" fact="0.8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7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55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w" for="ch" forName="comp5" refType="w" fact="0.4"/>
          <dgm:constr type="h" for="ch" forName="comp5" refType="w" refFor="ch" refForName="comp5"/>
          <dgm:constr type="ctrX" for="ch" forName="comp5" refType="ctrX" refFor="ch" refForName="comp1"/>
          <dgm:constr type="b" for="ch" forName="comp5" refType="b" refFor="ch" refForName="comp1"/>
          <dgm:constr type="w" for="ch" forName="comp6" refType="w" fact="0.25"/>
          <dgm:constr type="h" for="ch" forName="comp6" refType="w" refFor="ch" refForName="comp6"/>
          <dgm:constr type="ctrX" for="ch" forName="comp6" refType="ctrX" refFor="ch" refForName="comp1"/>
          <dgm:constr type="b" for="ch" forName="comp6" refType="b" refFor="ch" refForName="comp1"/>
          <dgm:constr type="w" for="ch" forName="comp7" refType="w" fact="0.15"/>
          <dgm:constr type="h" for="ch" forName="comp7" refType="w" refFor="ch" refForName="comp7"/>
          <dgm:constr type="ctrX" for="ch" forName="comp7" refType="ctrX" refFor="ch" refForName="comp1"/>
          <dgm:constr type="b" for="ch" forName="comp7" refType="b" refFor="ch" refForName="comp1"/>
          <dgm:constr type="primFontSz" for="des" ptType="node" op="equ" val="65"/>
        </dgm:constrLst>
      </dgm:else>
    </dgm:choose>
    <dgm:ruleLst/>
    <dgm:choose name="Name5">
      <dgm:if name="Name6" axis="ch" ptType="node" func="cnt" op="gte" val="1">
        <dgm:layoutNode name="comp1">
          <dgm:alg type="composite"/>
          <dgm:shape xmlns:r="http://schemas.openxmlformats.org/officeDocument/2006/relationships" r:blip="">
            <dgm:adjLst/>
          </dgm:shape>
          <dgm:presOf/>
          <dgm:choose name="Name7">
            <dgm:if name="Name8" axis="ch" ptType="node" func="cnt" op="equ" val="1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5"/>
                <dgm:constr type="w" for="ch" forName="c1text" refType="w" refFor="ch" refForName="circle1" fact="0.70711"/>
                <dgm:constr type="h" for="ch" forName="c1text" refType="h" refFor="ch" refForName="circle1" fact="0.5"/>
              </dgm:constrLst>
            </dgm:if>
            <dgm:if name="Name9" axis="ch" ptType="node" func="cnt" op="equ" val="2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6"/>
                <dgm:constr type="w" for="ch" forName="c1text" refType="w" refFor="ch" refForName="circle1" fact="0.525"/>
                <dgm:constr type="h" for="ch" forName="c1text" refType="h" refFor="ch" refForName="circle1" fact="0.17"/>
              </dgm:constrLst>
            </dgm:if>
            <dgm:if name="Name10" axis="ch" ptType="node" func="cnt" op="equ" val="3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3495"/>
                <dgm:constr type="h" for="ch" forName="c1text" refType="h" refFor="ch" refForName="circle1" fact="0.15"/>
              </dgm:constrLst>
            </dgm:if>
            <dgm:if name="Name11" axis="ch" ptType="node" func="cnt" op="equ" val="4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2796"/>
                <dgm:constr type="h" for="ch" forName="c1text" refType="h" refFor="ch" refForName="circle1" fact="0.15"/>
              </dgm:constrLst>
            </dgm:if>
            <dgm:if name="Name12" axis="ch" ptType="node" func="cnt" op="gte" val="5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"/>
                <dgm:constr type="w" for="ch" forName="c1text" refType="w" refFor="ch" refForName="circle1" fact="0.375"/>
                <dgm:constr type="h" for="ch" forName="c1text" refType="h" refFor="ch" refForName="circle1" fact="0.1"/>
              </dgm:constrLst>
            </dgm:if>
            <dgm:else name="Name13"/>
          </dgm:choose>
          <dgm:ruleLst/>
          <dgm:layoutNode name="circle1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1 1" cnt="1 0"/>
            <dgm:constrLst>
              <dgm:constr type="h" refType="w"/>
            </dgm:constrLst>
            <dgm:ruleLst/>
          </dgm:layoutNode>
          <dgm:layoutNode name="c1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1 1" cnt="1 0"/>
            <dgm:constrLst/>
            <dgm:ruleLst>
              <dgm:rule type="primFontSz" val="5" fact="NaN" max="NaN"/>
            </dgm:ruleLst>
          </dgm:layoutNode>
        </dgm:layoutNode>
      </dgm:if>
      <dgm:else name="Name14"/>
    </dgm:choose>
    <dgm:choose name="Name15">
      <dgm:if name="Name16" axis="ch" ptType="node" func="cnt" op="gte" val="2">
        <dgm:layoutNode name="comp2">
          <dgm:alg type="composite"/>
          <dgm:shape xmlns:r="http://schemas.openxmlformats.org/officeDocument/2006/relationships" r:blip="">
            <dgm:adjLst/>
          </dgm:shape>
          <dgm:presOf/>
          <dgm:choose name="Name17">
            <dgm:if name="Name18" axis="ch" ptType="node" func="cnt" op="equ" val="2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5"/>
                <dgm:constr type="w" for="ch" forName="c2text" refType="w" refFor="ch" refForName="circle2" fact="0.70711"/>
                <dgm:constr type="h" for="ch" forName="c2text" refType="h" refFor="ch" refForName="circle2" fact="0.5"/>
              </dgm:constrLst>
            </dgm:if>
            <dgm:if name="Name19" axis="ch" ptType="node" func="cnt" op="equ" val="3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625"/>
                <dgm:constr type="w" for="ch" forName="c2text" refType="w" refFor="ch" refForName="circle2" fact="0.466"/>
                <dgm:constr type="h" for="ch" forName="c2text" refType="h" refFor="ch" refForName="circle2" fact="0.1875"/>
              </dgm:constrLst>
            </dgm:if>
            <dgm:if name="Name20" axis="ch" ptType="node" func="cnt" op="equ" val="4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"/>
                <dgm:constr type="w" for="ch" forName="c2text" refType="w" refFor="ch" refForName="circle2" fact="0.3495"/>
                <dgm:constr type="h" for="ch" forName="c2text" refType="h" refFor="ch" refForName="circle2" fact="0.18"/>
              </dgm:constrLst>
            </dgm:if>
            <dgm:if name="Name21" axis="ch" ptType="node" func="cnt" op="gte" val="5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15"/>
                <dgm:constr type="w" for="ch" forName="c2text" refType="w" refFor="ch" refForName="circle2" fact="0.43125"/>
                <dgm:constr type="h" for="ch" forName="c2text" refType="h" refFor="ch" refForName="circle2" fact="0.115"/>
              </dgm:constrLst>
            </dgm:if>
            <dgm:else name="Name22"/>
          </dgm:choose>
          <dgm:ruleLst/>
          <dgm:layoutNode name="circle2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2 1" cnt="1 0"/>
            <dgm:constrLst>
              <dgm:constr type="h" refType="w"/>
            </dgm:constrLst>
            <dgm:ruleLst/>
          </dgm:layoutNode>
          <dgm:layoutNode name="c2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2 1" cnt="1 0"/>
            <dgm:constrLst/>
            <dgm:ruleLst>
              <dgm:rule type="primFontSz" val="5" fact="NaN" max="NaN"/>
            </dgm:ruleLst>
          </dgm:layoutNode>
        </dgm:layoutNode>
      </dgm:if>
      <dgm:else name="Name23"/>
    </dgm:choose>
    <dgm:choose name="Name24">
      <dgm:if name="Name25" axis="ch" ptType="node" func="cnt" op="gte" val="3">
        <dgm:layoutNode name="comp3">
          <dgm:alg type="composite"/>
          <dgm:shape xmlns:r="http://schemas.openxmlformats.org/officeDocument/2006/relationships" r:blip="">
            <dgm:adjLst/>
          </dgm:shape>
          <dgm:presOf/>
          <dgm:choose name="Name26">
            <dgm:if name="Name27" axis="ch" ptType="node" func="cnt" op="equ" val="3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5"/>
                <dgm:constr type="w" for="ch" forName="c3text" refType="w" refFor="ch" refForName="circle3" fact="0.70711"/>
                <dgm:constr type="h" for="ch" forName="c3text" refType="h" refFor="ch" refForName="circle3" fact="0.5"/>
              </dgm:constrLst>
            </dgm:if>
            <dgm:if name="Name28" axis="ch" ptType="node" func="cnt" op="equ" val="4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875"/>
                <dgm:constr type="w" for="ch" forName="c3text" refType="w" refFor="ch" refForName="circle3" fact="0.466"/>
                <dgm:constr type="h" for="ch" forName="c3text" refType="h" refFor="ch" refForName="circle3" fact="0.225"/>
              </dgm:constrLst>
            </dgm:if>
            <dgm:if name="Name29" axis="ch" ptType="node" func="cnt" op="gte" val="5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38"/>
                <dgm:constr type="w" for="ch" forName="c3text" refType="w" refFor="ch" refForName="circle3" fact="0.5175"/>
                <dgm:constr type="h" for="ch" forName="c3text" refType="h" refFor="ch" refForName="circle3" fact="0.138"/>
              </dgm:constrLst>
            </dgm:if>
            <dgm:else name="Name30"/>
          </dgm:choose>
          <dgm:ruleLst/>
          <dgm:layoutNode name="circle3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3 1" cnt="1 0"/>
            <dgm:constrLst>
              <dgm:constr type="h" refType="w"/>
            </dgm:constrLst>
            <dgm:ruleLst/>
          </dgm:layoutNode>
          <dgm:layoutNode name="c3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3 1" cnt="1 0"/>
            <dgm:constrLst/>
            <dgm:ruleLst>
              <dgm:rule type="primFontSz" val="5" fact="NaN" max="NaN"/>
            </dgm:ruleLst>
          </dgm:layoutNode>
        </dgm:layoutNode>
      </dgm:if>
      <dgm:else name="Name31"/>
    </dgm:choose>
    <dgm:choose name="Name32">
      <dgm:if name="Name33" axis="ch" ptType="node" func="cnt" op="gte" val="4">
        <dgm:layoutNode name="comp4">
          <dgm:alg type="composite"/>
          <dgm:shape xmlns:r="http://schemas.openxmlformats.org/officeDocument/2006/relationships" r:blip="">
            <dgm:adjLst/>
          </dgm:shape>
          <dgm:presOf/>
          <dgm:choose name="Name34">
            <dgm:if name="Name35" axis="ch" ptType="node" func="cnt" op="equ" val="4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5"/>
                <dgm:constr type="w" for="ch" forName="c4text" refType="w" refFor="ch" refForName="circle4" fact="0.70711"/>
                <dgm:constr type="h" for="ch" forName="c4text" refType="h" refFor="ch" refForName="circle4" fact="0.5"/>
              </dgm:constrLst>
            </dgm:if>
            <dgm:if name="Name36" axis="ch" ptType="node" func="cnt" op="gte" val="5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18"/>
                <dgm:constr type="w" for="ch" forName="c4text" refType="w" refFor="ch" refForName="circle4" fact="0.54"/>
                <dgm:constr type="h" for="ch" forName="c4text" refType="h" refFor="ch" refForName="circle4" fact="0.18"/>
              </dgm:constrLst>
            </dgm:if>
            <dgm:else name="Name37"/>
          </dgm:choose>
          <dgm:ruleLst/>
          <dgm:layoutNode name="circle4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4 1" cnt="1 0"/>
            <dgm:constrLst>
              <dgm:constr type="h" refType="w"/>
            </dgm:constrLst>
            <dgm:ruleLst/>
          </dgm:layoutNode>
          <dgm:layoutNode name="c4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4 1" cnt="1 0"/>
            <dgm:constrLst/>
            <dgm:ruleLst>
              <dgm:rule type="primFontSz" val="5" fact="NaN" max="NaN"/>
            </dgm:ruleLst>
          </dgm:layoutNode>
        </dgm:layoutNode>
      </dgm:if>
      <dgm:else name="Name38"/>
    </dgm:choose>
    <dgm:choose name="Name39">
      <dgm:if name="Name40" axis="ch" ptType="node" func="cnt" op="gte" val="5">
        <dgm:layoutNode name="comp5">
          <dgm:alg type="composite"/>
          <dgm:shape xmlns:r="http://schemas.openxmlformats.org/officeDocument/2006/relationships" r:blip="">
            <dgm:adjLst/>
          </dgm:shape>
          <dgm:presOf/>
          <dgm:choose name="Name41">
            <dgm:if name="Name42" axis="ch" ptType="node" func="cnt" op="equ" val="5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5"/>
                <dgm:constr type="w" for="ch" forName="c5text" refType="w" refFor="ch" refForName="circle5" fact="0.70711"/>
                <dgm:constr type="h" for="ch" forName="c5text" refType="h" refFor="ch" refForName="circle5" fact="0.5"/>
              </dgm:constrLst>
            </dgm:if>
            <dgm:if name="Name43" axis="ch" ptType="node" func="cnt" op="gte" val="6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25"/>
                <dgm:constr type="w" for="ch" forName="c5text" refType="w" refFor="ch" refForName="circle5" fact="0.65"/>
                <dgm:constr type="h" for="ch" forName="c5text" refType="h" refFor="ch" refForName="circle5" fact="0.25"/>
              </dgm:constrLst>
            </dgm:if>
            <dgm:else name="Name44"/>
          </dgm:choose>
          <dgm:ruleLst/>
          <dgm:layoutNode name="circle5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5 1" cnt="1 0"/>
            <dgm:constrLst>
              <dgm:constr type="h" refType="w"/>
            </dgm:constrLst>
            <dgm:ruleLst/>
          </dgm:layoutNode>
          <dgm:layoutNode name="c5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5 1" cnt="1 0"/>
            <dgm:constrLst/>
            <dgm:ruleLst>
              <dgm:rule type="primFontSz" val="5" fact="NaN" max="NaN"/>
            </dgm:ruleLst>
          </dgm:layoutNode>
        </dgm:layoutNode>
      </dgm:if>
      <dgm:else name="Name45"/>
    </dgm:choose>
    <dgm:choose name="Name46">
      <dgm:if name="Name47" axis="ch" ptType="node" func="cnt" op="gte" val="6">
        <dgm:layoutNode name="comp6">
          <dgm:alg type="composite"/>
          <dgm:shape xmlns:r="http://schemas.openxmlformats.org/officeDocument/2006/relationships" r:blip="">
            <dgm:adjLst/>
          </dgm:shape>
          <dgm:presOf/>
          <dgm:choose name="Name48">
            <dgm:if name="Name49" axis="ch" ptType="node" func="cnt" op="equ" val="6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5"/>
                <dgm:constr type="w" for="ch" forName="c6text" refType="w" refFor="ch" refForName="circle6" fact="0.70711"/>
                <dgm:constr type="h" for="ch" forName="c6text" refType="h" refFor="ch" refForName="circle6" fact="0.5"/>
              </dgm:constrLst>
            </dgm:if>
            <dgm:if name="Name50" axis="ch" ptType="node" func="cnt" op="gte" val="7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27"/>
                <dgm:constr type="w" for="ch" forName="c6text" refType="w" refFor="ch" refForName="circle6" fact="0.68"/>
                <dgm:constr type="h" for="ch" forName="c6text" refType="h" refFor="ch" refForName="circle6" fact="0.241"/>
              </dgm:constrLst>
            </dgm:if>
            <dgm:else name="Name51"/>
          </dgm:choose>
          <dgm:ruleLst/>
          <dgm:layoutNode name="circle6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6 1" cnt="1 0"/>
            <dgm:constrLst>
              <dgm:constr type="h" refType="w"/>
            </dgm:constrLst>
            <dgm:ruleLst/>
          </dgm:layoutNode>
          <dgm:layoutNode name="c6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6 1" cnt="1 0"/>
            <dgm:constrLst/>
            <dgm:ruleLst>
              <dgm:rule type="primFontSz" val="5" fact="NaN" max="NaN"/>
            </dgm:ruleLst>
          </dgm:layoutNode>
        </dgm:layoutNode>
      </dgm:if>
      <dgm:else name="Name52"/>
    </dgm:choose>
    <dgm:choose name="Name53">
      <dgm:if name="Name54" axis="ch" ptType="node" func="cnt" op="gte" val="7">
        <dgm:layoutNode name="comp7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ch" forName="circle7" refType="w"/>
            <dgm:constr type="h" for="ch" forName="circle7" refType="h"/>
            <dgm:constr type="ctrX" for="ch" forName="circle7" refType="w" fact="0.5"/>
            <dgm:constr type="ctrY" for="ch" forName="circle7" refType="h" fact="0.5"/>
            <dgm:constr type="ctrX" for="ch" forName="c7text" refType="w" fact="0.5"/>
            <dgm:constr type="ctrY" for="ch" forName="c7text" refType="h" fact="0.5"/>
            <dgm:constr type="w" for="ch" forName="c7text" refType="w" refFor="ch" refForName="circle7" fact="0.70711"/>
            <dgm:constr type="h" for="ch" forName="c7text" refType="h" refFor="ch" refForName="circle7" fact="0.5"/>
          </dgm:constrLst>
          <dgm:ruleLst/>
          <dgm:layoutNode name="circle7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7 1" cnt="1 0"/>
            <dgm:constrLst>
              <dgm:constr type="h" refType="w"/>
            </dgm:constrLst>
            <dgm:ruleLst/>
          </dgm:layoutNode>
          <dgm:layoutNode name="c7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7 1" cnt="1 0"/>
            <dgm:constrLst/>
            <dgm:ruleLst>
              <dgm:rule type="primFontSz" val="5" fact="NaN" max="NaN"/>
            </dgm:ruleLst>
          </dgm:layoutNode>
        </dgm:layoutNode>
      </dgm:if>
      <dgm:else name="Name5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Diagram 2">
            <a:extLst>
              <a:ext uri="{FF2B5EF4-FFF2-40B4-BE49-F238E27FC236}">
                <a16:creationId xmlns:a16="http://schemas.microsoft.com/office/drawing/2014/main" id="{39AC34D3-ADCF-D7D1-7931-A35203E7D4F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730873953"/>
              </p:ext>
            </p:extLst>
          </p:nvPr>
        </p:nvGraphicFramePr>
        <p:xfrm>
          <a:off x="1440127" y="959555"/>
          <a:ext cx="5760509" cy="384033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5352959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76</TotalTime>
  <Words>81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16</cp:revision>
  <dcterms:created xsi:type="dcterms:W3CDTF">2022-07-08T10:26:52Z</dcterms:created>
  <dcterms:modified xsi:type="dcterms:W3CDTF">2022-07-19T16:51:09Z</dcterms:modified>
</cp:coreProperties>
</file>

<file path=docProps/thumbnail.jpeg>
</file>