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342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457200" y="800100"/>
            <a:ext cx="4584700" cy="723900"/>
          </a:xfrm>
          <a:prstGeom prst="rect"/>
          <a:solidFill>
            <a:srgbClr val="E5E5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457200" y="2171700"/>
            <a:ext cx="4584700" cy="876300"/>
          </a:xfrm>
          <a:prstGeom prst="rect"/>
          <a:solidFill>
            <a:srgbClr val="E5FFE5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5" name=""/>
          <p:cNvCxnSpPr/>
          <p:nvPr/>
        </p:nvCxnSpPr>
        <p:spPr>
          <a:xfrm>
            <a:off x="1028700" y="787400"/>
            <a:ext cx="0" cy="7429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028700" y="1530350"/>
            <a:ext cx="0" cy="61468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028700" y="2145030"/>
            <a:ext cx="0" cy="90296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679700" y="787400"/>
            <a:ext cx="0" cy="7429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679700" y="15303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679700" y="1948180"/>
            <a:ext cx="0" cy="1968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679700" y="2145030"/>
            <a:ext cx="0" cy="90296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343400" y="787400"/>
            <a:ext cx="0" cy="7429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4343400" y="1530350"/>
            <a:ext cx="0" cy="61468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4343400" y="2145030"/>
            <a:ext cx="0" cy="90296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6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7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8" name=""/>
          <p:cNvSpPr/>
          <p:nvPr/>
        </p:nvSpPr>
        <p:spPr>
          <a:xfrm>
            <a:off x="640689" y="8001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9" name=""/>
          <p:cNvCxnSpPr/>
          <p:nvPr/>
        </p:nvCxnSpPr>
        <p:spPr>
          <a:xfrm>
            <a:off x="622300" y="10350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1415516" y="8509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035050" y="10985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174568" y="927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2686050" y="1162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089071" y="11938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2686050" y="1428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1629435" y="12446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1035050" y="14922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1866595" y="1701800"/>
            <a:ext cx="1753209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latin typeface="Nimbus Sans"/>
              </a:rPr>
              <a:t>Some time elapses</a:t>
            </a:r>
          </a:p>
        </p:txBody>
      </p:sp>
      <p:sp>
        <p:nvSpPr>
          <p:cNvPr id="29" name=""/>
          <p:cNvSpPr/>
          <p:nvPr/>
        </p:nvSpPr>
        <p:spPr>
          <a:xfrm>
            <a:off x="640689" y="21971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30" name=""/>
          <p:cNvCxnSpPr/>
          <p:nvPr/>
        </p:nvCxnSpPr>
        <p:spPr>
          <a:xfrm>
            <a:off x="622300" y="24320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1415516" y="22479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32" name=""/>
          <p:cNvCxnSpPr/>
          <p:nvPr/>
        </p:nvCxnSpPr>
        <p:spPr>
          <a:xfrm>
            <a:off x="1035050" y="24955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3174568" y="2324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34" name=""/>
          <p:cNvCxnSpPr/>
          <p:nvPr/>
        </p:nvCxnSpPr>
        <p:spPr>
          <a:xfrm>
            <a:off x="2686050" y="2559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3320719" y="2590800"/>
            <a:ext cx="4769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latin typeface="Nimbus Sans"/>
              </a:rPr>
              <a:t>Error</a:t>
            </a:r>
          </a:p>
        </p:txBody>
      </p:sp>
      <p:cxnSp>
        <p:nvCxnSpPr>
          <p:cNvPr id="36" name=""/>
          <p:cNvCxnSpPr/>
          <p:nvPr/>
        </p:nvCxnSpPr>
        <p:spPr>
          <a:xfrm flipH="1">
            <a:off x="2686050" y="2825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>
            <a:off x="1663369" y="2641600"/>
            <a:ext cx="4769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latin typeface="Nimbus Sans"/>
              </a:rPr>
              <a:t>Error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035050" y="28892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