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B65D752-04AF-4300-BF59-0B5AE7908B64}" type="doc">
      <dgm:prSet loTypeId="urn:microsoft.com/office/officeart/2005/8/layout/radial3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9FE1537C-554A-4B98-80D1-CD0710B90F43}">
      <dgm:prSet phldrT="[Text]"/>
      <dgm:spPr/>
      <dgm:t>
        <a:bodyPr/>
        <a:lstStyle/>
        <a:p>
          <a:r>
            <a:rPr lang="pl-PL" dirty="0" smtClean="0"/>
            <a:t>center</a:t>
          </a:r>
          <a:endParaRPr lang="pl-PL" dirty="0"/>
        </a:p>
      </dgm:t>
    </dgm:pt>
    <dgm:pt modelId="{605F9DA7-CBAF-4842-A8C1-FF2399C607E6}" type="parTrans" cxnId="{6A263439-7C0D-4123-B7B5-12DB0DC0038C}">
      <dgm:prSet/>
      <dgm:spPr/>
      <dgm:t>
        <a:bodyPr/>
        <a:lstStyle/>
        <a:p>
          <a:endParaRPr lang="pl-PL"/>
        </a:p>
      </dgm:t>
    </dgm:pt>
    <dgm:pt modelId="{DC1D8F26-C31A-448F-82F9-992460275CA8}" type="sibTrans" cxnId="{6A263439-7C0D-4123-B7B5-12DB0DC0038C}">
      <dgm:prSet/>
      <dgm:spPr/>
      <dgm:t>
        <a:bodyPr/>
        <a:lstStyle/>
        <a:p>
          <a:endParaRPr lang="pl-PL"/>
        </a:p>
      </dgm:t>
    </dgm:pt>
    <dgm:pt modelId="{BE067731-9576-4E9E-87C2-54EB23F0FB4C}">
      <dgm:prSet phldrT="[Text]"/>
      <dgm:spPr/>
      <dgm:t>
        <a:bodyPr/>
        <a:lstStyle/>
        <a:p>
          <a:r>
            <a:rPr lang="pl-PL" dirty="0" smtClean="0"/>
            <a:t>a</a:t>
          </a:r>
          <a:endParaRPr lang="pl-PL" dirty="0"/>
        </a:p>
      </dgm:t>
    </dgm:pt>
    <dgm:pt modelId="{1ED0543C-EFFF-4783-9CA8-620D890CBD29}" type="parTrans" cxnId="{832B0C6C-37F3-4DC9-9525-345D5F565B0B}">
      <dgm:prSet/>
      <dgm:spPr/>
      <dgm:t>
        <a:bodyPr/>
        <a:lstStyle/>
        <a:p>
          <a:endParaRPr lang="pl-PL"/>
        </a:p>
      </dgm:t>
    </dgm:pt>
    <dgm:pt modelId="{191D7D36-ED04-45FB-BBEF-1B10F4743660}" type="sibTrans" cxnId="{832B0C6C-37F3-4DC9-9525-345D5F565B0B}">
      <dgm:prSet/>
      <dgm:spPr/>
      <dgm:t>
        <a:bodyPr/>
        <a:lstStyle/>
        <a:p>
          <a:endParaRPr lang="pl-PL"/>
        </a:p>
      </dgm:t>
    </dgm:pt>
    <dgm:pt modelId="{F597E535-DC88-476D-8341-6B28C09F5599}">
      <dgm:prSet phldrT="[Text]"/>
      <dgm:spPr/>
      <dgm:t>
        <a:bodyPr/>
        <a:lstStyle/>
        <a:p>
          <a:r>
            <a:rPr lang="pl-PL" dirty="0" smtClean="0"/>
            <a:t>b</a:t>
          </a:r>
          <a:endParaRPr lang="pl-PL" dirty="0"/>
        </a:p>
      </dgm:t>
    </dgm:pt>
    <dgm:pt modelId="{6DA8BCC9-5F58-4946-925E-CBCA007C25F6}" type="parTrans" cxnId="{A2A26096-B397-4E44-9EBA-3CBFD531C880}">
      <dgm:prSet/>
      <dgm:spPr/>
      <dgm:t>
        <a:bodyPr/>
        <a:lstStyle/>
        <a:p>
          <a:endParaRPr lang="pl-PL"/>
        </a:p>
      </dgm:t>
    </dgm:pt>
    <dgm:pt modelId="{265908E4-81A0-4816-88EE-52A1D5F8E3F7}" type="sibTrans" cxnId="{A2A26096-B397-4E44-9EBA-3CBFD531C880}">
      <dgm:prSet/>
      <dgm:spPr/>
      <dgm:t>
        <a:bodyPr/>
        <a:lstStyle/>
        <a:p>
          <a:endParaRPr lang="pl-PL"/>
        </a:p>
      </dgm:t>
    </dgm:pt>
    <dgm:pt modelId="{2519205E-1833-46C9-80AD-8FD3B0874F93}">
      <dgm:prSet phldrT="[Text]"/>
      <dgm:spPr/>
      <dgm:t>
        <a:bodyPr/>
        <a:lstStyle/>
        <a:p>
          <a:r>
            <a:rPr lang="pl-PL" dirty="0" smtClean="0"/>
            <a:t>c</a:t>
          </a:r>
          <a:endParaRPr lang="pl-PL" dirty="0"/>
        </a:p>
      </dgm:t>
    </dgm:pt>
    <dgm:pt modelId="{387EBB70-4EE1-41AD-A94D-5BB2595EDEC7}" type="parTrans" cxnId="{D7A12749-F2D5-4FDB-9651-61F33175A00C}">
      <dgm:prSet/>
      <dgm:spPr/>
      <dgm:t>
        <a:bodyPr/>
        <a:lstStyle/>
        <a:p>
          <a:endParaRPr lang="pl-PL"/>
        </a:p>
      </dgm:t>
    </dgm:pt>
    <dgm:pt modelId="{06568942-C9E1-4000-86AF-240ECB6088A4}" type="sibTrans" cxnId="{D7A12749-F2D5-4FDB-9651-61F33175A00C}">
      <dgm:prSet/>
      <dgm:spPr/>
      <dgm:t>
        <a:bodyPr/>
        <a:lstStyle/>
        <a:p>
          <a:endParaRPr lang="pl-PL"/>
        </a:p>
      </dgm:t>
    </dgm:pt>
    <dgm:pt modelId="{111F6F17-F9B2-48DB-8083-E4E7CFCA15E6}" type="pres">
      <dgm:prSet presAssocID="{CB65D752-04AF-4300-BF59-0B5AE7908B64}" presName="composite" presStyleCnt="0">
        <dgm:presLayoutVars>
          <dgm:chMax val="1"/>
          <dgm:dir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3F2DC149-7104-4EED-99D5-AFB175DE2788}" type="pres">
      <dgm:prSet presAssocID="{CB65D752-04AF-4300-BF59-0B5AE7908B64}" presName="radial" presStyleCnt="0">
        <dgm:presLayoutVars>
          <dgm:animLvl val="ctr"/>
        </dgm:presLayoutVars>
      </dgm:prSet>
      <dgm:spPr/>
    </dgm:pt>
    <dgm:pt modelId="{655D655B-85B4-4A03-B0C2-267BD6499B16}" type="pres">
      <dgm:prSet presAssocID="{9FE1537C-554A-4B98-80D1-CD0710B90F43}" presName="centerShape" presStyleLbl="vennNode1" presStyleIdx="0" presStyleCnt="4"/>
      <dgm:spPr/>
      <dgm:t>
        <a:bodyPr/>
        <a:lstStyle/>
        <a:p>
          <a:endParaRPr lang="pl-PL"/>
        </a:p>
      </dgm:t>
    </dgm:pt>
    <dgm:pt modelId="{DA0AA0AD-75BA-441E-B265-C9E0DC3DE93B}" type="pres">
      <dgm:prSet presAssocID="{BE067731-9576-4E9E-87C2-54EB23F0FB4C}" presName="node" presStyleLbl="vennNode1" presStyleIdx="1" presStyleCnt="4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8872B209-13F8-4C83-80F9-54F7917BACA6}" type="pres">
      <dgm:prSet presAssocID="{F597E535-DC88-476D-8341-6B28C09F5599}" presName="node" presStyleLbl="vennNode1" presStyleIdx="2" presStyleCnt="4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18EDC3B5-1F47-4734-9B89-22AAEBC2843F}" type="pres">
      <dgm:prSet presAssocID="{2519205E-1833-46C9-80AD-8FD3B0874F93}" presName="node" presStyleLbl="vennNode1" presStyleIdx="3" presStyleCnt="4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72512B8B-26E8-41E1-9250-2B4FF1E62523}" type="presOf" srcId="{9FE1537C-554A-4B98-80D1-CD0710B90F43}" destId="{655D655B-85B4-4A03-B0C2-267BD6499B16}" srcOrd="0" destOrd="0" presId="urn:microsoft.com/office/officeart/2005/8/layout/radial3"/>
    <dgm:cxn modelId="{1A8B40E8-2660-4F16-B722-5821F9CAB968}" type="presOf" srcId="{F597E535-DC88-476D-8341-6B28C09F5599}" destId="{8872B209-13F8-4C83-80F9-54F7917BACA6}" srcOrd="0" destOrd="0" presId="urn:microsoft.com/office/officeart/2005/8/layout/radial3"/>
    <dgm:cxn modelId="{6AF9A4FF-11F5-47D9-A9A6-51ABA9353689}" type="presOf" srcId="{BE067731-9576-4E9E-87C2-54EB23F0FB4C}" destId="{DA0AA0AD-75BA-441E-B265-C9E0DC3DE93B}" srcOrd="0" destOrd="0" presId="urn:microsoft.com/office/officeart/2005/8/layout/radial3"/>
    <dgm:cxn modelId="{60787B86-AC5A-447E-842A-E3F8F1B3C6B8}" type="presOf" srcId="{CB65D752-04AF-4300-BF59-0B5AE7908B64}" destId="{111F6F17-F9B2-48DB-8083-E4E7CFCA15E6}" srcOrd="0" destOrd="0" presId="urn:microsoft.com/office/officeart/2005/8/layout/radial3"/>
    <dgm:cxn modelId="{6A263439-7C0D-4123-B7B5-12DB0DC0038C}" srcId="{CB65D752-04AF-4300-BF59-0B5AE7908B64}" destId="{9FE1537C-554A-4B98-80D1-CD0710B90F43}" srcOrd="0" destOrd="0" parTransId="{605F9DA7-CBAF-4842-A8C1-FF2399C607E6}" sibTransId="{DC1D8F26-C31A-448F-82F9-992460275CA8}"/>
    <dgm:cxn modelId="{A2A26096-B397-4E44-9EBA-3CBFD531C880}" srcId="{9FE1537C-554A-4B98-80D1-CD0710B90F43}" destId="{F597E535-DC88-476D-8341-6B28C09F5599}" srcOrd="1" destOrd="0" parTransId="{6DA8BCC9-5F58-4946-925E-CBCA007C25F6}" sibTransId="{265908E4-81A0-4816-88EE-52A1D5F8E3F7}"/>
    <dgm:cxn modelId="{D7A12749-F2D5-4FDB-9651-61F33175A00C}" srcId="{9FE1537C-554A-4B98-80D1-CD0710B90F43}" destId="{2519205E-1833-46C9-80AD-8FD3B0874F93}" srcOrd="2" destOrd="0" parTransId="{387EBB70-4EE1-41AD-A94D-5BB2595EDEC7}" sibTransId="{06568942-C9E1-4000-86AF-240ECB6088A4}"/>
    <dgm:cxn modelId="{37B54D05-9D2B-48A4-8FCE-102BB8CAAC3B}" type="presOf" srcId="{2519205E-1833-46C9-80AD-8FD3B0874F93}" destId="{18EDC3B5-1F47-4734-9B89-22AAEBC2843F}" srcOrd="0" destOrd="0" presId="urn:microsoft.com/office/officeart/2005/8/layout/radial3"/>
    <dgm:cxn modelId="{832B0C6C-37F3-4DC9-9525-345D5F565B0B}" srcId="{9FE1537C-554A-4B98-80D1-CD0710B90F43}" destId="{BE067731-9576-4E9E-87C2-54EB23F0FB4C}" srcOrd="0" destOrd="0" parTransId="{1ED0543C-EFFF-4783-9CA8-620D890CBD29}" sibTransId="{191D7D36-ED04-45FB-BBEF-1B10F4743660}"/>
    <dgm:cxn modelId="{E93C9E76-BCC5-442A-9415-5EE54A906E49}" type="presParOf" srcId="{111F6F17-F9B2-48DB-8083-E4E7CFCA15E6}" destId="{3F2DC149-7104-4EED-99D5-AFB175DE2788}" srcOrd="0" destOrd="0" presId="urn:microsoft.com/office/officeart/2005/8/layout/radial3"/>
    <dgm:cxn modelId="{9A2FF5BD-E74D-4932-A29C-9FAD02FCA823}" type="presParOf" srcId="{3F2DC149-7104-4EED-99D5-AFB175DE2788}" destId="{655D655B-85B4-4A03-B0C2-267BD6499B16}" srcOrd="0" destOrd="0" presId="urn:microsoft.com/office/officeart/2005/8/layout/radial3"/>
    <dgm:cxn modelId="{9FD3A7FC-30CE-4726-A68A-4497198C9291}" type="presParOf" srcId="{3F2DC149-7104-4EED-99D5-AFB175DE2788}" destId="{DA0AA0AD-75BA-441E-B265-C9E0DC3DE93B}" srcOrd="1" destOrd="0" presId="urn:microsoft.com/office/officeart/2005/8/layout/radial3"/>
    <dgm:cxn modelId="{80B63697-0E03-4A43-B54A-486646D5A1EE}" type="presParOf" srcId="{3F2DC149-7104-4EED-99D5-AFB175DE2788}" destId="{8872B209-13F8-4C83-80F9-54F7917BACA6}" srcOrd="2" destOrd="0" presId="urn:microsoft.com/office/officeart/2005/8/layout/radial3"/>
    <dgm:cxn modelId="{05BE48C5-F175-4A0E-9099-953099913660}" type="presParOf" srcId="{3F2DC149-7104-4EED-99D5-AFB175DE2788}" destId="{18EDC3B5-1F47-4734-9B89-22AAEBC2843F}" srcOrd="3" destOrd="0" presId="urn:microsoft.com/office/officeart/2005/8/layout/radial3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3">
  <dgm:title val=""/>
  <dgm:desc val=""/>
  <dgm:catLst>
    <dgm:cat type="relationship" pri="31000"/>
    <dgm:cat type="cycle" pri="1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omposite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onstrLst/>
    <dgm:ruleLst/>
    <dgm:layoutNode name="radial">
      <dgm:varLst>
        <dgm:animLvl val="ctr"/>
      </dgm:varLst>
      <dgm:choose name="Name0">
        <dgm:if name="Name1" func="var" arg="dir" op="equ" val="norm">
          <dgm:choose name="Name2">
            <dgm:if name="Name3" axis="ch ch" ptType="node node" st="1 1" cnt="1 0" func="cnt" op="lte" val="1">
              <dgm:alg type="cycle">
                <dgm:param type="stAng" val="90"/>
                <dgm:param type="spanAng" val="360"/>
                <dgm:param type="ctrShpMap" val="fNode"/>
              </dgm:alg>
            </dgm:if>
            <dgm:else name="Name4">
              <dgm:alg type="cycle">
                <dgm:param type="stAng" val="0"/>
                <dgm:param type="spanAng" val="360"/>
                <dgm:param type="ctrShpMap" val="fNode"/>
              </dgm:alg>
            </dgm:else>
          </dgm:choose>
        </dgm:if>
        <dgm:else name="Name5">
          <dgm:alg type="cycle">
            <dgm:param type="stAng" val="0"/>
            <dgm:param type="spanAng" val="-360"/>
            <dgm:param type="ctrShpMap" val="fNode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enterShape" refType="w"/>
        <dgm:constr type="h" for="ch" forName="centerShape" refType="h"/>
        <dgm:constr type="w" for="ch" forName="node" refType="w" fact="0.5"/>
        <dgm:constr type="h" for="ch" forName="node" refType="h" fact="0.5"/>
        <dgm:constr type="sp" refType="w" refFor="ch" refForName="node" fact="-0.2"/>
        <dgm:constr type="sibSp" refType="w" refFor="ch" refForName="node" fact="-0.2"/>
        <dgm:constr type="primFontSz" for="ch" forName="centerShape" val="65"/>
        <dgm:constr type="primFontSz" for="des" forName="node" val="65"/>
        <dgm:constr type="primFontSz" for="ch" forName="node" refType="primFontSz" refFor="ch" refForName="centerShape" op="lte"/>
      </dgm:constrLst>
      <dgm:ruleLst/>
      <dgm:forEach name="Name6" axis="ch" ptType="node" cnt="1">
        <dgm:layoutNode name="centerShape" styleLbl="vennNode1">
          <dgm:alg type="tx"/>
          <dgm:shape xmlns:r="http://schemas.openxmlformats.org/officeDocument/2006/relationships" type="ellipse" r:blip="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</dgm:constrLst>
          <dgm:ruleLst>
            <dgm:rule type="primFontSz" val="5" fact="NaN" max="NaN"/>
          </dgm:ruleLst>
        </dgm:layoutNode>
        <dgm:forEach name="Name7" axis="ch" ptType="node">
          <dgm:layoutNode name="node" styleLbl="venn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8B6503-A10B-4F29-8030-95F6732A5F2E}" type="datetimeFigureOut">
              <a:rPr lang="pl-PL" smtClean="0"/>
              <a:pPr/>
              <a:t>2019-05-19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547D5C-6CD6-42B6-A123-59F425D60BB9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8B6503-A10B-4F29-8030-95F6732A5F2E}" type="datetimeFigureOut">
              <a:rPr lang="pl-PL" smtClean="0"/>
              <a:pPr/>
              <a:t>2019-05-19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547D5C-6CD6-42B6-A123-59F425D60BB9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8B6503-A10B-4F29-8030-95F6732A5F2E}" type="datetimeFigureOut">
              <a:rPr lang="pl-PL" smtClean="0"/>
              <a:pPr/>
              <a:t>2019-05-19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547D5C-6CD6-42B6-A123-59F425D60BB9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8B6503-A10B-4F29-8030-95F6732A5F2E}" type="datetimeFigureOut">
              <a:rPr lang="pl-PL" smtClean="0"/>
              <a:pPr/>
              <a:t>2019-05-19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547D5C-6CD6-42B6-A123-59F425D60BB9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8B6503-A10B-4F29-8030-95F6732A5F2E}" type="datetimeFigureOut">
              <a:rPr lang="pl-PL" smtClean="0"/>
              <a:pPr/>
              <a:t>2019-05-19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547D5C-6CD6-42B6-A123-59F425D60BB9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8B6503-A10B-4F29-8030-95F6732A5F2E}" type="datetimeFigureOut">
              <a:rPr lang="pl-PL" smtClean="0"/>
              <a:pPr/>
              <a:t>2019-05-19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547D5C-6CD6-42B6-A123-59F425D60BB9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8B6503-A10B-4F29-8030-95F6732A5F2E}" type="datetimeFigureOut">
              <a:rPr lang="pl-PL" smtClean="0"/>
              <a:pPr/>
              <a:t>2019-05-19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547D5C-6CD6-42B6-A123-59F425D60BB9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8B6503-A10B-4F29-8030-95F6732A5F2E}" type="datetimeFigureOut">
              <a:rPr lang="pl-PL" smtClean="0"/>
              <a:pPr/>
              <a:t>2019-05-19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547D5C-6CD6-42B6-A123-59F425D60BB9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8B6503-A10B-4F29-8030-95F6732A5F2E}" type="datetimeFigureOut">
              <a:rPr lang="pl-PL" smtClean="0"/>
              <a:pPr/>
              <a:t>2019-05-19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547D5C-6CD6-42B6-A123-59F425D60BB9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8B6503-A10B-4F29-8030-95F6732A5F2E}" type="datetimeFigureOut">
              <a:rPr lang="pl-PL" smtClean="0"/>
              <a:pPr/>
              <a:t>2019-05-19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547D5C-6CD6-42B6-A123-59F425D60BB9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8B6503-A10B-4F29-8030-95F6732A5F2E}" type="datetimeFigureOut">
              <a:rPr lang="pl-PL" smtClean="0"/>
              <a:pPr/>
              <a:t>2019-05-19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547D5C-6CD6-42B6-A123-59F425D60BB9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8B6503-A10B-4F29-8030-95F6732A5F2E}" type="datetimeFigureOut">
              <a:rPr lang="pl-PL" smtClean="0"/>
              <a:pPr/>
              <a:t>2019-05-19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547D5C-6CD6-42B6-A123-59F425D60BB9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</Words>
  <Application>Microsoft Office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AdSK</dc:creator>
  <cp:lastModifiedBy>AdSK</cp:lastModifiedBy>
  <cp:revision>2</cp:revision>
  <dcterms:created xsi:type="dcterms:W3CDTF">2019-05-19T14:23:55Z</dcterms:created>
  <dcterms:modified xsi:type="dcterms:W3CDTF">2019-05-19T14:27:19Z</dcterms:modified>
</cp:coreProperties>
</file>

<file path=docProps/thumbnail.jpeg>
</file>